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9" r:id="rId9"/>
    <p:sldId id="290" r:id="rId10"/>
    <p:sldId id="291" r:id="rId11"/>
    <p:sldId id="292" r:id="rId12"/>
    <p:sldId id="293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4EA5-81E2-4BBA-9414-B598762DEE8D}" type="datetimeFigureOut">
              <a:rPr lang="hr-HR" smtClean="0"/>
              <a:pPr/>
              <a:t>31.1.2011.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63C9-468D-4656-839B-20CA5754601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3300" dirty="0" smtClean="0"/>
              <a:t>RAP 1: </a:t>
            </a:r>
            <a:r>
              <a:rPr lang="hr-HR" sz="3300" dirty="0" smtClean="0"/>
              <a:t>Obiteljska </a:t>
            </a:r>
            <a:r>
              <a:rPr lang="hr-HR" sz="3300" dirty="0" smtClean="0"/>
              <a:t>kuća</a:t>
            </a:r>
            <a:br>
              <a:rPr lang="hr-HR" sz="3300" dirty="0" smtClean="0"/>
            </a:br>
            <a:r>
              <a:rPr lang="hr-HR" sz="3300" dirty="0" smtClean="0"/>
              <a:t>/Sutivan, Brač/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0272" y="5877272"/>
            <a:ext cx="1760240" cy="622920"/>
          </a:xfrm>
        </p:spPr>
        <p:txBody>
          <a:bodyPr>
            <a:normAutofit/>
          </a:bodyPr>
          <a:lstStyle/>
          <a:p>
            <a:pPr algn="r"/>
            <a:r>
              <a:rPr lang="hr-HR" sz="2500" dirty="0" smtClean="0">
                <a:solidFill>
                  <a:schemeClr val="bg1">
                    <a:lumMod val="50000"/>
                  </a:schemeClr>
                </a:solidFill>
              </a:rPr>
              <a:t>Anka Ban</a:t>
            </a:r>
            <a:endParaRPr lang="hr-HR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nka\Desktop\završna preza\situacij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188640"/>
            <a:ext cx="9204396" cy="6453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nka\Desktop\završna preza\situacij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188640"/>
            <a:ext cx="9204395" cy="6453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nka\Desktop\završna preza\situacij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188640"/>
            <a:ext cx="9204395" cy="645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nka\Desktop\završna preza\tlocrt prizemlja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30" y="131018"/>
            <a:ext cx="8439150" cy="661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Anka\Desktop\završna preza\tlocrt ka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22" y="44624"/>
            <a:ext cx="8439150" cy="661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Anka\Desktop\završna preza\prizeml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392"/>
            <a:ext cx="8982075" cy="665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Anka\Desktop\završna preza\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74" y="76918"/>
            <a:ext cx="7410450" cy="644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Anka\Desktop\završna preza\presjek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3900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Anka\Desktop\završna preza\presjek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6392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Anka\Desktop\završna preza\presjek 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18855"/>
            <a:ext cx="8848567" cy="4398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236296" y="6093296"/>
            <a:ext cx="176024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LOKACIJA</a:t>
            </a:r>
            <a:endParaRPr kumimoji="0" lang="hr-HR" sz="2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Anka\Desktop\završna preza\j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384207" cy="3780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Anka\Desktop\završna preza\is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891950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Anka\Desktop\završna preza\sje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100392" cy="361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Anka\Desktop\završna preza\za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22088"/>
            <a:ext cx="8964487" cy="304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Anka\Desktop\Obiteljska kuća\01. Koncept\IV.faza - završno\rhino slike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788" y="1340768"/>
            <a:ext cx="9336788" cy="396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Anka\Desktop\Obiteljska kuća\01. Koncept\IV.faza - završno\rhino slike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980728"/>
            <a:ext cx="11218591" cy="476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Anka\Desktop\Obiteljska kuća\01. Koncept\IV.faza - završno\rhino slike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1124744"/>
            <a:ext cx="1084607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Anka\Desktop\Obiteljska kuća\01. Koncept\IV.faza - završno\rhino slike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362088"/>
            <a:ext cx="9270673" cy="393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s\Anka\Desktop\Obiteljska kuća\01. Koncept\IV.faza - završno\rhino slike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32085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236296" y="6093296"/>
            <a:ext cx="176024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LOKACIJA</a:t>
            </a:r>
            <a:endParaRPr kumimoji="0" lang="hr-HR" sz="2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236296" y="6093296"/>
            <a:ext cx="176024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LOKACIJA</a:t>
            </a:r>
            <a:endParaRPr kumimoji="0" lang="hr-HR" sz="2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236296" y="6093296"/>
            <a:ext cx="176024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LOKACIJA</a:t>
            </a:r>
            <a:endParaRPr kumimoji="0" lang="hr-HR" sz="2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nka\Desktop\završna preza\situac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204397" cy="645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nka\Desktop\završna preza\situacij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188640"/>
            <a:ext cx="9204397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nka\Desktop\završna preza\situacij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188640"/>
            <a:ext cx="9204396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11</Words>
  <Application>Microsoft Office PowerPoint</Application>
  <PresentationFormat>On-screen Show (4:3)</PresentationFormat>
  <Paragraphs>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RAP 1: Obiteljska kuća /Sutivan, Brač/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Anka</dc:creator>
  <cp:lastModifiedBy>Anka</cp:lastModifiedBy>
  <cp:revision>175</cp:revision>
  <dcterms:created xsi:type="dcterms:W3CDTF">2010-11-09T05:40:42Z</dcterms:created>
  <dcterms:modified xsi:type="dcterms:W3CDTF">2011-02-01T07:02:52Z</dcterms:modified>
</cp:coreProperties>
</file>